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0"/>
  </p:notesMasterIdLst>
  <p:sldIdLst>
    <p:sldId id="260" r:id="rId2"/>
    <p:sldId id="262" r:id="rId3"/>
    <p:sldId id="263" r:id="rId4"/>
    <p:sldId id="264" r:id="rId5"/>
    <p:sldId id="265" r:id="rId6"/>
    <p:sldId id="266" r:id="rId7"/>
    <p:sldId id="267" r:id="rId8"/>
    <p:sldId id="268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06CE53-B12F-4938-BF8B-B1770A72A4B0}" v="45" dt="2022-09-19T06:46:09.0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0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41428-FB0D-4633-A9DC-F3A7FEDA102E}" type="datetimeFigureOut">
              <a:rPr lang="hr-HR" smtClean="0"/>
              <a:t>19.9.2022.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22D1C-46AE-4C19-9FB9-7A9BDB587A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3635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c.org/opec_web/en/about_us/25.htm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OPEC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>
                <a:hlinkClick r:id="rId3"/>
              </a:rPr>
              <a:t>OPEC : </a:t>
            </a:r>
            <a:r>
              <a:rPr lang="hr-HR" dirty="0" err="1">
                <a:hlinkClick r:id="rId3"/>
              </a:rPr>
              <a:t>Member</a:t>
            </a:r>
            <a:r>
              <a:rPr lang="hr-HR" dirty="0">
                <a:hlinkClick r:id="rId3"/>
              </a:rPr>
              <a:t> </a:t>
            </a:r>
            <a:r>
              <a:rPr lang="hr-HR" dirty="0" err="1">
                <a:hlinkClick r:id="rId3"/>
              </a:rPr>
              <a:t>Countries</a:t>
            </a:r>
            <a:endParaRPr lang="hr-HR" dirty="0"/>
          </a:p>
          <a:p>
            <a:r>
              <a:rPr lang="hr-HR" dirty="0">
                <a:hlinkClick r:id="rId4"/>
              </a:rPr>
              <a:t>OPEC - Wikipedia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022D1C-46AE-4C19-9FB9-7A9BDB587A19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9438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7719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817279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08255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539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003125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101971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74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4650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0214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1026" name="Picture 2" descr="C:\Radni\Desktop\New folder\ppt-header-GEA-4-1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12192000" cy="1149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441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Azijsko crno zlato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629853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1F6BC504-8EB8-356B-03A5-39CE77C9B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246" y="1808703"/>
            <a:ext cx="5130553" cy="4571093"/>
          </a:xfrm>
        </p:spPr>
        <p:txBody>
          <a:bodyPr/>
          <a:lstStyle/>
          <a:p>
            <a:r>
              <a:rPr lang="hr-HR" dirty="0"/>
              <a:t>Odgovori na pitanja pomoću dijagrama:</a:t>
            </a:r>
          </a:p>
          <a:p>
            <a:r>
              <a:rPr lang="hr-HR" i="1" dirty="0"/>
              <a:t>Koja azijska država ima najveće zalihe nafte?</a:t>
            </a:r>
          </a:p>
          <a:p>
            <a:r>
              <a:rPr lang="hr-HR" i="1" dirty="0"/>
              <a:t>Navedi ostale države koje imaju zalihe nafte preko 5%. </a:t>
            </a:r>
          </a:p>
          <a:p>
            <a:r>
              <a:rPr lang="hr-HR" i="1" dirty="0"/>
              <a:t>Pronađi ih na geografskoj karti.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C07B783-8395-E9C8-2F0D-B285314D2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" y="1808703"/>
            <a:ext cx="4277322" cy="4191585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D4561B47-864D-CC33-36E9-378172ED58DD}"/>
              </a:ext>
            </a:extLst>
          </p:cNvPr>
          <p:cNvSpPr txBox="1"/>
          <p:nvPr/>
        </p:nvSpPr>
        <p:spPr>
          <a:xfrm>
            <a:off x="2047875" y="6195130"/>
            <a:ext cx="1899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Zalihe sirove nafte</a:t>
            </a:r>
          </a:p>
        </p:txBody>
      </p:sp>
    </p:spTree>
    <p:extLst>
      <p:ext uri="{BB962C8B-B14F-4D97-AF65-F5344CB8AC3E}">
        <p14:creationId xmlns:p14="http://schemas.microsoft.com/office/powerpoint/2010/main" val="210863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1F6BC504-8EB8-356B-03A5-39CE77C9B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246" y="1709427"/>
            <a:ext cx="5130553" cy="4670369"/>
          </a:xfrm>
        </p:spPr>
        <p:txBody>
          <a:bodyPr/>
          <a:lstStyle/>
          <a:p>
            <a:r>
              <a:rPr lang="hr-HR" dirty="0"/>
              <a:t>Navedeno je ukupno 9 najvećih proizvođača sirove nafte na svijetu.</a:t>
            </a:r>
          </a:p>
          <a:p>
            <a:r>
              <a:rPr lang="hr-HR" i="1" dirty="0"/>
              <a:t>Koliko od njih se većinom svog teritorija nalaze u Aziji?</a:t>
            </a:r>
          </a:p>
          <a:p>
            <a:r>
              <a:rPr lang="hr-HR" i="1" dirty="0"/>
              <a:t>Koja azijska država je najvećih proizvođač sirove nafte?</a:t>
            </a:r>
          </a:p>
          <a:p>
            <a:r>
              <a:rPr lang="hr-HR" i="1" dirty="0"/>
              <a:t>Koja su dva najveća azijska proizvođača sirove nafte koji se ne nalaze na prostoru Arapskog poluotoka?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A00131C-5ABE-3E77-28FE-B4D84C525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629" y="1709427"/>
            <a:ext cx="4410691" cy="4448796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10E6BE18-A81E-56AD-B53A-8A15B9427B25}"/>
              </a:ext>
            </a:extLst>
          </p:cNvPr>
          <p:cNvSpPr txBox="1"/>
          <p:nvPr/>
        </p:nvSpPr>
        <p:spPr>
          <a:xfrm>
            <a:off x="2352675" y="6267450"/>
            <a:ext cx="2430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Proizvodnja sirove nafte</a:t>
            </a:r>
          </a:p>
        </p:txBody>
      </p:sp>
    </p:spTree>
    <p:extLst>
      <p:ext uri="{BB962C8B-B14F-4D97-AF65-F5344CB8AC3E}">
        <p14:creationId xmlns:p14="http://schemas.microsoft.com/office/powerpoint/2010/main" val="377277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1F6BC504-8EB8-356B-03A5-39CE77C9B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7575" y="1661866"/>
            <a:ext cx="4086224" cy="4717930"/>
          </a:xfrm>
        </p:spPr>
        <p:txBody>
          <a:bodyPr/>
          <a:lstStyle/>
          <a:p>
            <a:r>
              <a:rPr lang="hr-HR" dirty="0"/>
              <a:t>Prikazano je 10 najvećih izvoznika nafte.</a:t>
            </a:r>
          </a:p>
          <a:p>
            <a:r>
              <a:rPr lang="hr-HR" i="1" dirty="0"/>
              <a:t>Koliko od njih se većinom svog teritorija nalaze u Aziji?</a:t>
            </a:r>
          </a:p>
          <a:p>
            <a:r>
              <a:rPr lang="hr-HR" i="1" dirty="0"/>
              <a:t>Koji je najveći izvoznik nafte izvan Azije?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58ED353-230C-6D99-DB36-2ED24F478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1661866"/>
            <a:ext cx="6269981" cy="370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537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1F6BC504-8EB8-356B-03A5-39CE77C9B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2825" y="1943100"/>
            <a:ext cx="3990974" cy="4436696"/>
          </a:xfrm>
        </p:spPr>
        <p:txBody>
          <a:bodyPr/>
          <a:lstStyle/>
          <a:p>
            <a:r>
              <a:rPr lang="hr-HR" dirty="0"/>
              <a:t>Prikazano je 10 najvećih izvoznika nafte.</a:t>
            </a:r>
          </a:p>
          <a:p>
            <a:r>
              <a:rPr lang="hr-HR" i="1" dirty="0"/>
              <a:t>Koliko od njih se nalaze na prostoru Azije?</a:t>
            </a:r>
          </a:p>
          <a:p>
            <a:r>
              <a:rPr lang="hr-HR" i="1" dirty="0"/>
              <a:t>Koja su dva najveća azijska uvoznika nafte? Koji su glavni uzroci da su te dvije države </a:t>
            </a:r>
            <a:r>
              <a:rPr lang="hr-HR" i="1"/>
              <a:t>najveći uvoznici? </a:t>
            </a:r>
            <a:endParaRPr lang="hr-HR" i="1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A0124F6-7034-964D-8F77-3FBFF6551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01" y="1943100"/>
            <a:ext cx="629288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947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385C31EC-27F2-23EA-AD92-C7CC3EB4F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103" y="2858339"/>
            <a:ext cx="9738674" cy="3304640"/>
          </a:xfrm>
        </p:spPr>
        <p:txBody>
          <a:bodyPr>
            <a:normAutofit/>
          </a:bodyPr>
          <a:lstStyle/>
          <a:p>
            <a:r>
              <a:rPr lang="hr-HR" dirty="0"/>
              <a:t>u Bagdadu 1960.</a:t>
            </a:r>
          </a:p>
          <a:p>
            <a:r>
              <a:rPr lang="hr-HR" dirty="0"/>
              <a:t> sjedište u Beču</a:t>
            </a:r>
          </a:p>
          <a:p>
            <a:r>
              <a:rPr lang="hr-HR" dirty="0"/>
              <a:t>cilj: koordinacija i ujednačenje naftne politike zemalja članica</a:t>
            </a:r>
          </a:p>
          <a:p>
            <a:r>
              <a:rPr lang="hr-HR" dirty="0"/>
              <a:t>13 članica (+3 bivše članice)</a:t>
            </a:r>
          </a:p>
          <a:p>
            <a:r>
              <a:rPr lang="hr-HR" dirty="0"/>
              <a:t>5 azijskih članica (Irak, Iran, Kuvajt, Saudijska Arabija i UAE)</a:t>
            </a:r>
          </a:p>
          <a:p>
            <a:r>
              <a:rPr lang="hr-HR" dirty="0"/>
              <a:t>2 bivše članice također iz Azije (Indonezija i Katar)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EA37AE72-04C0-193B-D33D-06620222F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6238875" cy="770868"/>
          </a:xfrm>
        </p:spPr>
        <p:txBody>
          <a:bodyPr/>
          <a:lstStyle/>
          <a:p>
            <a:r>
              <a:rPr lang="hr-HR" dirty="0"/>
              <a:t>OPEC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D5EE363-5E72-18D0-C9BE-7F969EC8D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922" y="1236929"/>
            <a:ext cx="4190384" cy="232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823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C8683BC9-656A-FFDD-1C58-13F2A87B0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88277"/>
            <a:ext cx="4486275" cy="3304640"/>
          </a:xfrm>
        </p:spPr>
        <p:txBody>
          <a:bodyPr/>
          <a:lstStyle/>
          <a:p>
            <a:r>
              <a:rPr lang="hr-HR" dirty="0"/>
              <a:t>Prostor Arabije, države u unutrašnjosti Azije poput </a:t>
            </a:r>
            <a:r>
              <a:rPr lang="hr-HR" b="1" dirty="0"/>
              <a:t>Azerbajdžana </a:t>
            </a:r>
            <a:r>
              <a:rPr lang="hr-HR" dirty="0"/>
              <a:t>i</a:t>
            </a:r>
            <a:r>
              <a:rPr lang="hr-HR" b="1" dirty="0"/>
              <a:t> Kazahstana</a:t>
            </a:r>
            <a:r>
              <a:rPr lang="hr-HR" dirty="0"/>
              <a:t>, ali i pojedine države na jugoistoku poput </a:t>
            </a:r>
            <a:r>
              <a:rPr lang="hr-HR" b="1" dirty="0"/>
              <a:t>Bruneja</a:t>
            </a:r>
          </a:p>
          <a:p>
            <a:r>
              <a:rPr lang="hr-HR" i="1" dirty="0"/>
              <a:t>Pronađi ih na karti.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0EF06F91-D04A-FABA-2418-63325A19F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6477000" cy="770868"/>
          </a:xfrm>
        </p:spPr>
        <p:txBody>
          <a:bodyPr>
            <a:normAutofit fontScale="90000"/>
          </a:bodyPr>
          <a:lstStyle/>
          <a:p>
            <a:r>
              <a:rPr lang="hr-HR" dirty="0"/>
              <a:t>Azijske države i naftna bogatstva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D10A57B-A1FF-C319-C33C-F83B700A3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135" y="1987927"/>
            <a:ext cx="4713668" cy="285267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642DDA18-3DF6-B866-968C-D0C2416EEBCC}"/>
              </a:ext>
            </a:extLst>
          </p:cNvPr>
          <p:cNvSpPr txBox="1"/>
          <p:nvPr/>
        </p:nvSpPr>
        <p:spPr>
          <a:xfrm>
            <a:off x="6867527" y="5019821"/>
            <a:ext cx="3746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Burj Khalifa (Dubai, UAE) – najviša zgrada na svijetu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F45CE310-E80D-57CD-5931-E3D04B042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135" y="1838179"/>
            <a:ext cx="4765183" cy="3245476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6D0D6CA9-D246-0A1B-C257-1DC42BA6618B}"/>
              </a:ext>
            </a:extLst>
          </p:cNvPr>
          <p:cNvSpPr txBox="1"/>
          <p:nvPr/>
        </p:nvSpPr>
        <p:spPr>
          <a:xfrm>
            <a:off x="7937369" y="5005571"/>
            <a:ext cx="1437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Desalinizacija</a:t>
            </a:r>
          </a:p>
        </p:txBody>
      </p:sp>
    </p:spTree>
    <p:extLst>
      <p:ext uri="{BB962C8B-B14F-4D97-AF65-F5344CB8AC3E}">
        <p14:creationId xmlns:p14="http://schemas.microsoft.com/office/powerpoint/2010/main" val="61559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6DC56F5F-8001-0631-79A7-EFF5608BF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6891779" cy="3304640"/>
          </a:xfrm>
        </p:spPr>
        <p:txBody>
          <a:bodyPr/>
          <a:lstStyle/>
          <a:p>
            <a:r>
              <a:rPr lang="hr-HR" dirty="0"/>
              <a:t>naftovodi kopnom</a:t>
            </a:r>
          </a:p>
          <a:p>
            <a:r>
              <a:rPr lang="hr-HR" dirty="0"/>
              <a:t>tankeri morskim putem</a:t>
            </a:r>
          </a:p>
          <a:p>
            <a:r>
              <a:rPr lang="hr-HR" i="1" dirty="0"/>
              <a:t>Postoje li kakve opasnosti kod ovih tipova transporta nafte?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C3DC2EFB-7E59-2DDB-80A7-97555F8E4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Promet naftom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7E64E80-F4ED-4708-2A30-A8C19A07D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9977" y="1937859"/>
            <a:ext cx="4069534" cy="330464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91DD1C39-3298-7EC3-E66A-74422129C36B}"/>
              </a:ext>
            </a:extLst>
          </p:cNvPr>
          <p:cNvSpPr txBox="1"/>
          <p:nvPr/>
        </p:nvSpPr>
        <p:spPr>
          <a:xfrm>
            <a:off x="8286271" y="5340282"/>
            <a:ext cx="28969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Ukrcaj nafte na supertankere</a:t>
            </a:r>
          </a:p>
          <a:p>
            <a:r>
              <a:rPr lang="hr-HR" dirty="0"/>
              <a:t> u Perzijskom zaljevu</a:t>
            </a:r>
          </a:p>
          <a:p>
            <a:r>
              <a:rPr lang="hr-HR" dirty="0"/>
              <a:t>(Saudijska Arabija)</a:t>
            </a:r>
          </a:p>
        </p:txBody>
      </p:sp>
    </p:spTree>
    <p:extLst>
      <p:ext uri="{BB962C8B-B14F-4D97-AF65-F5344CB8AC3E}">
        <p14:creationId xmlns:p14="http://schemas.microsoft.com/office/powerpoint/2010/main" val="6128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280</Words>
  <Application>Microsoft Office PowerPoint</Application>
  <PresentationFormat>Široki zaslon</PresentationFormat>
  <Paragraphs>39</Paragraphs>
  <Slides>8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Azijsko crno zlato</vt:lpstr>
      <vt:lpstr>PowerPoint prezentacija</vt:lpstr>
      <vt:lpstr>PowerPoint prezentacija</vt:lpstr>
      <vt:lpstr>PowerPoint prezentacija</vt:lpstr>
      <vt:lpstr>PowerPoint prezentacija</vt:lpstr>
      <vt:lpstr>OPEC</vt:lpstr>
      <vt:lpstr>Azijske države i naftna bogatstva</vt:lpstr>
      <vt:lpstr>Promet naftom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MARKO VLADIĆ</dc:creator>
  <cp:lastModifiedBy>MARKO VLADIĆ</cp:lastModifiedBy>
  <cp:revision>1</cp:revision>
  <dcterms:created xsi:type="dcterms:W3CDTF">2022-09-01T14:43:43Z</dcterms:created>
  <dcterms:modified xsi:type="dcterms:W3CDTF">2022-09-19T06:47:06Z</dcterms:modified>
</cp:coreProperties>
</file>